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20935" y="239155"/>
            <a:ext cx="4391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b="1" dirty="0" smtClean="0"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PLANEACION</a:t>
            </a:r>
            <a:endParaRPr lang="es-MX" b="1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Calendario de recepción de información del </a:t>
            </a:r>
            <a:r>
              <a:rPr lang="es-MX" sz="1100" b="1" dirty="0" err="1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r>
              <a:rPr lang="es-MX" sz="11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Programa de Desarrollo Institucional (PDI)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PTA elaborado y autorizado. 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Solicitudes de información por parte de la </a:t>
            </a:r>
            <a:r>
              <a:rPr lang="es-MX" sz="1100" b="1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comunidad tecnológica.</a:t>
            </a:r>
            <a:endParaRPr lang="es-MX" sz="11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s-MX" sz="1100" b="1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232438"/>
            <a:ext cx="4391025" cy="12644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Papelería</a:t>
            </a:r>
            <a:b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Equipo Informático</a:t>
            </a:r>
            <a:b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Acceso a Internet</a:t>
            </a:r>
            <a:b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Oficina </a:t>
            </a:r>
            <a:b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Recurso humano (secretaria, jefe de oficina de desarrollo institucional, jefa de oficina de programación y evaluación presupuestal, jefe de oficia de construcción y equipamiento, jefatura de departamento)</a:t>
            </a:r>
            <a:endParaRPr lang="es-MX" sz="11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46157" y="89247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20936" y="2806359"/>
            <a:ext cx="4391025" cy="19684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9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Integración del Programa de Trabajo Anual. (PTA)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9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Vigilar el </a:t>
            </a:r>
            <a:r>
              <a:rPr lang="es-MX" sz="9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seguimiento trimestral a los Indicadores establecidos en el PTA.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9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Atención y seguimiento a solicitudes de información.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975162" y="2417664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513770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Seguimiento trimestral de indicadores del Programa de Trabajo Anual (PTA) en tiempo y forma de acuerdo al calendario de </a:t>
            </a:r>
            <a:r>
              <a:rPr lang="es-MX" sz="1100" dirty="0" err="1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875936" y="5084241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33450" y="1818330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PTA elaborado.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 Oficio </a:t>
            </a:r>
            <a:r>
              <a:rPr lang="es-MX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subdirecciones y dirección indicando la captura del seguimiento a indicadores de PTA en plataforma cada trimestre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b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3. Respuesta a solicitudes de información.</a:t>
            </a:r>
            <a:endParaRPr lang="es-MX" sz="1100" b="1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3122" y="5422603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1.- Retraso en la captura y autorización de PTA.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2.- Información incompleta que no permita el envío de indicadores.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6921" y="5583090"/>
            <a:ext cx="2413591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 contar con una herramienta de evaluación de indicadores que permita crear estrategias adecuadas para el Instituto.</a:t>
            </a:r>
            <a:endParaRPr lang="es-MX" sz="11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1" y="2425541"/>
            <a:ext cx="138662" cy="31826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9" name="Flecha arriba y abajo 28"/>
          <p:cNvSpPr/>
          <p:nvPr/>
        </p:nvSpPr>
        <p:spPr>
          <a:xfrm>
            <a:off x="4613640" y="4913831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3" name="Documento 32"/>
          <p:cNvSpPr/>
          <p:nvPr/>
        </p:nvSpPr>
        <p:spPr>
          <a:xfrm>
            <a:off x="7711960" y="578381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5" name="Multidocumento 34"/>
          <p:cNvSpPr/>
          <p:nvPr/>
        </p:nvSpPr>
        <p:spPr>
          <a:xfrm>
            <a:off x="7711960" y="4005846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3" name="Multidocumento 22"/>
          <p:cNvSpPr/>
          <p:nvPr/>
        </p:nvSpPr>
        <p:spPr>
          <a:xfrm>
            <a:off x="2393743" y="4407866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4" name="Multidocumento 23"/>
          <p:cNvSpPr/>
          <p:nvPr/>
        </p:nvSpPr>
        <p:spPr>
          <a:xfrm>
            <a:off x="10476983" y="4407866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134893" y="368301"/>
            <a:ext cx="3961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Versión 05 Fecha  01 de Marzo de </a:t>
            </a:r>
            <a:r>
              <a:rPr lang="es-MX" sz="1600" dirty="0" smtClean="0"/>
              <a:t>2022</a:t>
            </a:r>
          </a:p>
          <a:p>
            <a:r>
              <a:rPr lang="es-MX" sz="1600" dirty="0" smtClean="0"/>
              <a:t>Elaboro: María del Rosario Pulido </a:t>
            </a:r>
            <a:r>
              <a:rPr lang="es-MX" sz="1600" dirty="0" err="1" smtClean="0"/>
              <a:t>Burboa</a:t>
            </a:r>
            <a:r>
              <a:rPr lang="es-MX" sz="1600" dirty="0" smtClean="0"/>
              <a:t> 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03854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11034</TotalTime>
  <Words>160</Words>
  <Application>Microsoft Office PowerPoint</Application>
  <PresentationFormat>Panorámica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58</cp:revision>
  <cp:lastPrinted>2018-01-30T18:59:16Z</cp:lastPrinted>
  <dcterms:created xsi:type="dcterms:W3CDTF">2017-10-05T18:52:50Z</dcterms:created>
  <dcterms:modified xsi:type="dcterms:W3CDTF">2022-05-30T23:57:42Z</dcterms:modified>
</cp:coreProperties>
</file>